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38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8E"/>
    <a:srgbClr val="00D2AF"/>
    <a:srgbClr val="9375B3"/>
    <a:srgbClr val="6F5091"/>
    <a:srgbClr val="CDA4E0"/>
    <a:srgbClr val="D4C9E1"/>
    <a:srgbClr val="EAAA00"/>
    <a:srgbClr val="E03C31"/>
    <a:srgbClr val="E5FFFB"/>
    <a:srgbClr val="FFD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3" autoAdjust="0"/>
    <p:restoredTop sz="95380" autoAdjust="0"/>
  </p:normalViewPr>
  <p:slideViewPr>
    <p:cSldViewPr snapToGrid="0">
      <p:cViewPr varScale="1">
        <p:scale>
          <a:sx n="108" d="100"/>
          <a:sy n="108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7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CCE5BB3-E290-4981-A6B3-65884FA7DE68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711621-D5CD-4B05-8BE7-C2F3D6B557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11621-D5CD-4B05-8BE7-C2F3D6B5572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31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8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74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09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2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3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776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12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34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50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09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4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2CCA3-CB5E-754C-A9F0-F541DF95ED41}" type="datetimeFigureOut">
              <a:rPr lang="en-US" smtClean="0"/>
              <a:t>8/7/2025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3AEB1-505C-794B-807B-6D91092282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38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A933D8-273E-E3B9-534D-58A6F79707B6}"/>
              </a:ext>
            </a:extLst>
          </p:cNvPr>
          <p:cNvSpPr/>
          <p:nvPr/>
        </p:nvSpPr>
        <p:spPr>
          <a:xfrm>
            <a:off x="0" y="0"/>
            <a:ext cx="12192000" cy="1148633"/>
          </a:xfrm>
          <a:prstGeom prst="rect">
            <a:avLst/>
          </a:prstGeom>
          <a:solidFill>
            <a:srgbClr val="00AB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endParaRPr lang="en-US" sz="3200" b="1" dirty="0">
              <a:solidFill>
                <a:srgbClr val="00D2A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F33CDC-73E7-3D9F-10CE-EE41562EFFDA}"/>
              </a:ext>
            </a:extLst>
          </p:cNvPr>
          <p:cNvSpPr txBox="1"/>
          <p:nvPr/>
        </p:nvSpPr>
        <p:spPr>
          <a:xfrm>
            <a:off x="3985358" y="2154688"/>
            <a:ext cx="9859998" cy="1038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US" sz="3600" b="1" dirty="0">
              <a:solidFill>
                <a:srgbClr val="00AB8E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A23A6A-84C8-2551-60F5-CEED3F53E0DE}"/>
              </a:ext>
            </a:extLst>
          </p:cNvPr>
          <p:cNvSpPr txBox="1"/>
          <p:nvPr/>
        </p:nvSpPr>
        <p:spPr>
          <a:xfrm>
            <a:off x="2959509" y="1237106"/>
            <a:ext cx="919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00AB8E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Ways to Give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F72FBB88-4235-3932-8CDC-7B1F8D21A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15282" y="1910354"/>
            <a:ext cx="5999353" cy="43513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1.   Online: </a:t>
            </a:r>
            <a:r>
              <a:rPr lang="en-US" dirty="0"/>
              <a:t> www.ChristianServices.org</a:t>
            </a:r>
            <a:endParaRPr lang="en-US" b="1" dirty="0"/>
          </a:p>
          <a:p>
            <a:pPr marL="0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endParaRPr lang="en-US" sz="1200" dirty="0"/>
          </a:p>
          <a:p>
            <a:pPr marL="514350" indent="-514350">
              <a:buAutoNum type="arabicPeriod" startAt="2"/>
            </a:pPr>
            <a:r>
              <a:rPr lang="en-US" b="1" dirty="0"/>
              <a:t>Venmo</a:t>
            </a:r>
          </a:p>
          <a:p>
            <a:pPr marL="0" indent="0">
              <a:buNone/>
            </a:pPr>
            <a:r>
              <a:rPr lang="en-US" dirty="0"/>
              <a:t>       @ColoradoChristianServices</a:t>
            </a:r>
          </a:p>
          <a:p>
            <a:pPr marL="457189" lvl="1" indent="0">
              <a:buNone/>
            </a:pPr>
            <a:r>
              <a:rPr lang="en-US" i="1" dirty="0"/>
              <a:t> *Phone Confirmation Code: 4389</a:t>
            </a:r>
          </a:p>
          <a:p>
            <a:pPr marL="457189" lvl="1" indent="0">
              <a:buNone/>
            </a:pPr>
            <a:endParaRPr lang="en-US" sz="1200" i="1" dirty="0"/>
          </a:p>
          <a:p>
            <a:pPr marL="514350" indent="-514350">
              <a:buAutoNum type="arabicPeriod" startAt="3"/>
            </a:pPr>
            <a:r>
              <a:rPr lang="en-US" b="1" dirty="0"/>
              <a:t>Check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dirty="0"/>
              <a:t>Payable to Colorado Christian Services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74A878-68AE-66DF-47E8-48220A116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174" y="2355554"/>
            <a:ext cx="1143471" cy="1143471"/>
          </a:xfrm>
          <a:prstGeom prst="rect">
            <a:avLst/>
          </a:prstGeom>
        </p:spPr>
      </p:pic>
      <p:sp>
        <p:nvSpPr>
          <p:cNvPr id="11" name="Text Box 8">
            <a:extLst>
              <a:ext uri="{FF2B5EF4-FFF2-40B4-BE49-F238E27FC236}">
                <a16:creationId xmlns:a16="http://schemas.microsoft.com/office/drawing/2014/main" id="{4C2B0802-808F-94BD-3FA4-CFAA75FC7FD2}"/>
              </a:ext>
            </a:extLst>
          </p:cNvPr>
          <p:cNvSpPr txBox="1"/>
          <p:nvPr/>
        </p:nvSpPr>
        <p:spPr>
          <a:xfrm>
            <a:off x="426990" y="5857037"/>
            <a:ext cx="3781025" cy="73056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00" kern="1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3959 E. Arapahoe Road, Suite 200, Centennial, CO 80122 </a:t>
            </a:r>
            <a:br>
              <a:rPr lang="en-US" sz="1100" kern="1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kern="1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303.761.7236   </a:t>
            </a:r>
            <a:r>
              <a:rPr lang="en-US" sz="1100" b="1" kern="100" dirty="0">
                <a:solidFill>
                  <a:srgbClr val="00AB8E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ChristianServices.org</a:t>
            </a:r>
            <a:endParaRPr lang="en-US" sz="2000" kern="100" dirty="0">
              <a:solidFill>
                <a:srgbClr val="00AB8E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18F169-3D12-EA03-1361-084ABE6D85E2}"/>
              </a:ext>
            </a:extLst>
          </p:cNvPr>
          <p:cNvSpPr txBox="1"/>
          <p:nvPr/>
        </p:nvSpPr>
        <p:spPr>
          <a:xfrm>
            <a:off x="3999183" y="3473184"/>
            <a:ext cx="711545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Scan the QR Code Above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A2923BE-502F-B41B-9757-1C3F96131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990" y="1527843"/>
            <a:ext cx="4143287" cy="333118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309F222-C243-E065-E220-0923EEBD5722}"/>
              </a:ext>
            </a:extLst>
          </p:cNvPr>
          <p:cNvSpPr txBox="1"/>
          <p:nvPr/>
        </p:nvSpPr>
        <p:spPr>
          <a:xfrm>
            <a:off x="932712" y="228313"/>
            <a:ext cx="10326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Annual Church Fundraising Campaign</a:t>
            </a:r>
          </a:p>
        </p:txBody>
      </p:sp>
      <p:pic>
        <p:nvPicPr>
          <p:cNvPr id="18" name="Picture 17" descr="A close up of a sign&#10;&#10;AI-generated content may be incorrect.">
            <a:extLst>
              <a:ext uri="{FF2B5EF4-FFF2-40B4-BE49-F238E27FC236}">
                <a16:creationId xmlns:a16="http://schemas.microsoft.com/office/drawing/2014/main" id="{DDE05B69-DE12-6336-D094-434F1B06FB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99" y="5288939"/>
            <a:ext cx="2703584" cy="47962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A87ACA6-75EF-D87D-62C7-9831ADDA20B5}"/>
              </a:ext>
            </a:extLst>
          </p:cNvPr>
          <p:cNvSpPr txBox="1"/>
          <p:nvPr/>
        </p:nvSpPr>
        <p:spPr>
          <a:xfrm>
            <a:off x="4649558" y="6219361"/>
            <a:ext cx="71154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 All donations are tax-deductible, as Colorado Christian Services is a registered 501(c)(3) nonprofit organization.</a:t>
            </a:r>
          </a:p>
        </p:txBody>
      </p:sp>
    </p:spTree>
    <p:extLst>
      <p:ext uri="{BB962C8B-B14F-4D97-AF65-F5344CB8AC3E}">
        <p14:creationId xmlns:p14="http://schemas.microsoft.com/office/powerpoint/2010/main" val="21558745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00AB8E"/>
      </a:dk2>
      <a:lt2>
        <a:srgbClr val="777776"/>
      </a:lt2>
      <a:accent1>
        <a:srgbClr val="00AB8E"/>
      </a:accent1>
      <a:accent2>
        <a:srgbClr val="E9AA00"/>
      </a:accent2>
      <a:accent3>
        <a:srgbClr val="E03C30"/>
      </a:accent3>
      <a:accent4>
        <a:srgbClr val="6F5091"/>
      </a:accent4>
      <a:accent5>
        <a:srgbClr val="767776"/>
      </a:accent5>
      <a:accent6>
        <a:srgbClr val="FFFEF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13047</TotalTime>
  <Words>80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Roboto Black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Bingham</dc:creator>
  <cp:lastModifiedBy>Megan Munroe</cp:lastModifiedBy>
  <cp:revision>65</cp:revision>
  <cp:lastPrinted>2025-08-07T16:56:13Z</cp:lastPrinted>
  <dcterms:created xsi:type="dcterms:W3CDTF">2022-05-10T17:41:46Z</dcterms:created>
  <dcterms:modified xsi:type="dcterms:W3CDTF">2025-08-07T17:00:37Z</dcterms:modified>
</cp:coreProperties>
</file>